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8"/>
  </p:notesMasterIdLst>
  <p:sldIdLst>
    <p:sldId id="256" r:id="rId2"/>
    <p:sldId id="265" r:id="rId3"/>
    <p:sldId id="259" r:id="rId4"/>
    <p:sldId id="261" r:id="rId5"/>
    <p:sldId id="263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B397A-02B3-420D-A568-995830A89D4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BFE13-B8DD-40D2-B78A-34C8BFDC4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6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5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93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8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78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45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07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9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5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7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8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3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13E6-82D4-4D2F-80C7-4303CE5B404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9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3870" y="499529"/>
            <a:ext cx="10418884" cy="3254786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ka-GE" dirty="0" smtClean="0"/>
              <a:t>   </a:t>
            </a:r>
            <a:br>
              <a:rPr lang="ka-GE" dirty="0" smtClean="0"/>
            </a:br>
            <a:r>
              <a:rPr lang="ka-GE" dirty="0" smtClean="0"/>
              <a:t>     პროფესიული პროგრამა</a:t>
            </a:r>
            <a:br>
              <a:rPr lang="ka-GE" dirty="0" smtClean="0"/>
            </a:br>
            <a:r>
              <a:rPr lang="ka-GE" dirty="0" smtClean="0"/>
              <a:t>               საოფისე საქმე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838" y="3843867"/>
            <a:ext cx="9601200" cy="1947333"/>
          </a:xfrm>
        </p:spPr>
        <p:txBody>
          <a:bodyPr>
            <a:normAutofit fontScale="92500" lnSpcReduction="10000"/>
          </a:bodyPr>
          <a:lstStyle/>
          <a:p>
            <a:r>
              <a:rPr lang="ka-GE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აკაკი წერეთლის სახელმწიფო უნივერსიტეტი</a:t>
            </a:r>
            <a:br>
              <a:rPr lang="ka-GE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b="1" dirty="0" smtClean="0"/>
              <a:t>                 </a:t>
            </a:r>
            <a:r>
              <a:rPr lang="ka-GE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პროფესიული განათლების ცენტრი</a:t>
            </a:r>
            <a:br>
              <a:rPr lang="ka-GE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517" y="499529"/>
            <a:ext cx="3205238" cy="15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38" y="7304"/>
            <a:ext cx="11520854" cy="88072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dirty="0" smtClean="0"/>
              <a:t>                                   ოფისის მენეჯერი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373" y="1320864"/>
            <a:ext cx="8016210" cy="4484076"/>
          </a:xfrm>
        </p:spPr>
      </p:pic>
      <p:sp>
        <p:nvSpPr>
          <p:cNvPr id="5" name="Rectangle 4"/>
          <p:cNvSpPr/>
          <p:nvPr/>
        </p:nvSpPr>
        <p:spPr>
          <a:xfrm rot="10800000" flipV="1">
            <a:off x="2252373" y="5804940"/>
            <a:ext cx="801621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სახელმწიფო დიპლომი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615" y="124691"/>
            <a:ext cx="10609385" cy="2230582"/>
          </a:xfrm>
        </p:spPr>
        <p:txBody>
          <a:bodyPr>
            <a:noAutofit/>
          </a:bodyPr>
          <a:lstStyle/>
          <a:p>
            <a:pPr lvl="0"/>
            <a:r>
              <a:rPr lang="ka-GE" sz="3200" b="1" dirty="0" smtClean="0"/>
              <a:t>პროგრამის </a:t>
            </a:r>
            <a:r>
              <a:rPr lang="ka-GE" sz="3200" b="1" dirty="0"/>
              <a:t>მიზანი</a:t>
            </a:r>
            <a:r>
              <a:rPr lang="en-US" sz="3200" b="1" dirty="0"/>
              <a:t>: </a:t>
            </a:r>
            <a:r>
              <a:rPr lang="ka-GE" sz="3200" dirty="0"/>
              <a:t>პროგრამის მიზანია, მოამზადოს კვალიფიციური </a:t>
            </a:r>
            <a:r>
              <a:rPr lang="en-GB" sz="3200" dirty="0" err="1"/>
              <a:t>ადმინისტრაციულ</a:t>
            </a:r>
            <a:r>
              <a:rPr lang="ka-GE" sz="3200" dirty="0"/>
              <a:t>ი </a:t>
            </a:r>
            <a:r>
              <a:rPr lang="en-GB" sz="3200" dirty="0" err="1"/>
              <a:t>დამხმარე</a:t>
            </a:r>
            <a:r>
              <a:rPr lang="en-GB" sz="3200" dirty="0"/>
              <a:t> </a:t>
            </a:r>
            <a:r>
              <a:rPr lang="en-GB" sz="3200" dirty="0" err="1"/>
              <a:t>პერსონალ</a:t>
            </a:r>
            <a:r>
              <a:rPr lang="ka-GE" sz="3200" dirty="0"/>
              <a:t>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a:t>
            </a:r>
            <a:endParaRPr lang="en-US" sz="3200" dirty="0"/>
          </a:p>
        </p:txBody>
      </p:sp>
      <p:pic>
        <p:nvPicPr>
          <p:cNvPr id="2050" name="Picture 2" descr="სსიპ კოლეჯი „მერმისის“ სტუდენტების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5102" y="3144715"/>
            <a:ext cx="6981756" cy="33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mote Business Manager | Remote Finance Manage – HCLL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56" y="-693"/>
            <a:ext cx="4835244" cy="44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5123" y="1573824"/>
            <a:ext cx="65854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ka-GE" sz="2000" b="1" dirty="0"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კურსდამთავრებულთა კარიერული შესაძლებლობები: </a:t>
            </a:r>
            <a:r>
              <a:rPr lang="ka-GE" sz="20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საოფისე საქმეში საშუალო პროფესიული </a:t>
            </a:r>
            <a:r>
              <a:rPr lang="ka-GE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კვალიფიკაციის მფლობელს შეუძლია  </a:t>
            </a:r>
            <a:r>
              <a:rPr lang="ka-GE" sz="2000" dirty="0">
                <a:ea typeface="Sylfaen" panose="010A0502050306030303" pitchFamily="18" charset="0"/>
                <a:cs typeface="Sylfaen" panose="010A0502050306030303" pitchFamily="18" charset="0"/>
              </a:rPr>
              <a:t>დასაქმდეს საჯარო და კერძო დაწესებულებებში ოფისის მენეჯერად, ხელმძღვანელის თანაშემწედ, მდივნად. დოკუმენტაციის წარმოებასა და გარკვეული ორგანიზაციული ქვედანაყოფების ადმინისტრაციული სტრუქტურული ერთეულის სპეციალისტად და დამხმარე მუშაკებად</a:t>
            </a:r>
            <a:endParaRPr lang="en-US" sz="2000" dirty="0">
              <a:effectLst/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368" y="79131"/>
            <a:ext cx="9699381" cy="6778869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</a:t>
            </a:r>
            <a:r>
              <a:rPr lang="ka-GE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                       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კურსდამთავრებულს </a:t>
            </a:r>
            <a:r>
              <a:rPr lang="ka-GE" sz="3200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შეუძლია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დაგეგმოს შეხვედრები და მივლინებები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მონაწილეობა მიიღოს ბიუჯეტის დაგეგმვაში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აწარმოოს მიმოწერა სხვადასხვა საკითხებზე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მოამზადოს დოკუმენტების პროექტები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მართოს ორგანიზაციის დოკუმენტბრუნვა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 smtClean="0">
                <a:ea typeface="Sylfaen" panose="010A0502050306030303" pitchFamily="18" charset="0"/>
                <a:cs typeface="Sylfaen" panose="010A0502050306030303" pitchFamily="18" charset="0"/>
              </a:rPr>
              <a:t>კოორდინირებაგაუწიოს ორგანიზაციული ქვედანაყოფების </a:t>
            </a: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საქმიანობას</a:t>
            </a:r>
            <a:endParaRPr lang="en-US" sz="3200" dirty="0"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ka-GE" sz="3200" dirty="0">
                <a:ea typeface="Sylfaen" panose="010A0502050306030303" pitchFamily="18" charset="0"/>
                <a:cs typeface="Sylfaen" panose="010A0502050306030303" pitchFamily="18" charset="0"/>
              </a:rPr>
              <a:t>უზრუნველჰყოს ინფორმაციის გაცვლა ორგანიზაციის სხვადასხვა ქვეგანყოფილებას შორის</a:t>
            </a:r>
            <a:r>
              <a:rPr lang="ka-GE" sz="3200" dirty="0" smtClean="0">
                <a:ea typeface="Sylfaen" panose="010A0502050306030303" pitchFamily="18" charset="0"/>
                <a:cs typeface="Sylfaen" panose="010A0502050306030303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34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839" y="465992"/>
            <a:ext cx="9719774" cy="1439008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         პროგრამაზე </a:t>
            </a: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პროფესიული სტუდენტის სწავლა </a:t>
            </a: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უფასო</a:t>
            </a:r>
            <a:b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</a:t>
            </a: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         სწავლას </a:t>
            </a: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სრულად აფინანსებს სახელმწიფო</a:t>
            </a:r>
            <a:b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en-US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en-US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905000"/>
            <a:ext cx="10801227" cy="4601308"/>
          </a:xfrm>
        </p:spPr>
        <p:txBody>
          <a:bodyPr/>
          <a:lstStyle/>
          <a:p>
            <a:r>
              <a:rPr lang="ka-GE" dirty="0"/>
              <a:t>პროფესიულ პროგრამაზე სწავლის მსურველთა</a:t>
            </a:r>
            <a:br>
              <a:rPr lang="ka-GE" dirty="0"/>
            </a:br>
            <a:r>
              <a:rPr lang="ka-GE" dirty="0"/>
              <a:t>რეგისტრაცია მიმდინარეობს </a:t>
            </a:r>
            <a:r>
              <a:rPr lang="ka-GE" b="1" dirty="0"/>
              <a:t>2022 წლის 2 მაისიდან 22 აგვისტოს ჩათვლით</a:t>
            </a:r>
          </a:p>
          <a:p>
            <a:r>
              <a:rPr lang="ka-GE" dirty="0" smtClean="0"/>
              <a:t>რეგისტრაციის </a:t>
            </a:r>
            <a:r>
              <a:rPr lang="ka-GE" dirty="0"/>
              <a:t>გავლა შესაძლებელია ვებ- გვერდზე: </a:t>
            </a:r>
            <a:r>
              <a:rPr lang="en-US" b="1" dirty="0"/>
              <a:t>vet.emis.ge </a:t>
            </a:r>
            <a:r>
              <a:rPr lang="en-US" dirty="0"/>
              <a:t> </a:t>
            </a:r>
          </a:p>
          <a:p>
            <a:r>
              <a:rPr lang="ka-GE" dirty="0"/>
              <a:t>ან თამარ მეფის ქ. 59 (აწსუ </a:t>
            </a:r>
            <a:r>
              <a:rPr lang="en-US" dirty="0"/>
              <a:t>I </a:t>
            </a:r>
            <a:r>
              <a:rPr lang="ka-GE" dirty="0"/>
              <a:t>კორპუსი, </a:t>
            </a:r>
            <a:r>
              <a:rPr lang="en-US" dirty="0"/>
              <a:t>N -</a:t>
            </a:r>
            <a:r>
              <a:rPr lang="en-US" dirty="0" smtClean="0"/>
              <a:t>1107</a:t>
            </a:r>
            <a:r>
              <a:rPr lang="ka-GE" dirty="0" smtClean="0"/>
              <a:t>)</a:t>
            </a:r>
            <a:endParaRPr lang="ka-GE" dirty="0"/>
          </a:p>
          <a:p>
            <a:r>
              <a:rPr lang="ka-GE" dirty="0" smtClean="0"/>
              <a:t> პროგრამაზე ჩარიცხვა მოხდება მოტივაციური გასაუბრების საფუძველზე.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/>
              <a:t>დამატებითი კითხვების შემთხვევაში მოგვწერეთ </a:t>
            </a:r>
            <a:r>
              <a:rPr lang="en-US" dirty="0"/>
              <a:t>Facebook </a:t>
            </a:r>
            <a:r>
              <a:rPr lang="ka-GE" dirty="0"/>
              <a:t>გვერდზე- </a:t>
            </a:r>
            <a:r>
              <a:rPr lang="ka-GE" b="1" dirty="0"/>
              <a:t>„აწსუ პროფესიული და უწყვეტი განათლების ცენტრი’’</a:t>
            </a:r>
            <a:r>
              <a:rPr lang="ka-GE" dirty="0"/>
              <a:t>, ან მიმართეთ პროგრამის ხელმძღვანელს . ( </a:t>
            </a:r>
            <a:r>
              <a:rPr lang="ka-GE" dirty="0" smtClean="0"/>
              <a:t>მანანა შალამბერიძე- 577198032)</a:t>
            </a:r>
            <a:endParaRPr lang="ka-G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580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209</TotalTime>
  <Words>119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Arial</vt:lpstr>
      <vt:lpstr>Calibri</vt:lpstr>
      <vt:lpstr>Century Gothic</vt:lpstr>
      <vt:lpstr>StoneSans</vt:lpstr>
      <vt:lpstr>Sylfaen</vt:lpstr>
      <vt:lpstr>Times New Roman</vt:lpstr>
      <vt:lpstr>Wingdings 3</vt:lpstr>
      <vt:lpstr>Wisp</vt:lpstr>
      <vt:lpstr>         პროფესიული პროგრამა                საოფისე საქმე </vt:lpstr>
      <vt:lpstr>                                   ოფისის მენეჯერი </vt:lpstr>
      <vt:lpstr>პროგრამის მიზანი: პროგრამის მიზანია, მოამზადოს კვალიფიციური ადმინისტრაციული დამხმარე პერსონალი, რომელიც შეძლებს საკუთარი კომპეტენციის  ფარგლებში დაწესებულების აქტივობების დაგეგმვას, მართვასა და დაწესებულების დოკუმენტბრუნვას.</vt:lpstr>
      <vt:lpstr>PowerPoint Presentation</vt:lpstr>
      <vt:lpstr>PowerPoint Presentation</vt:lpstr>
      <vt:lpstr>                   პროგრამაზე პროფესიული სტუდენტის სწავლა უფასო                               სწავლას სრულად აფინანსებს სახელმწიფო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ოფისის მენეჯერი</dc:title>
  <dc:creator>Windows User</dc:creator>
  <cp:lastModifiedBy>admin</cp:lastModifiedBy>
  <cp:revision>30</cp:revision>
  <dcterms:created xsi:type="dcterms:W3CDTF">2020-05-07T15:29:20Z</dcterms:created>
  <dcterms:modified xsi:type="dcterms:W3CDTF">2022-05-23T10:14:59Z</dcterms:modified>
</cp:coreProperties>
</file>